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72"/>
    <p:restoredTop sz="94717"/>
  </p:normalViewPr>
  <p:slideViewPr>
    <p:cSldViewPr>
      <p:cViewPr varScale="1">
        <p:scale>
          <a:sx n="97" d="100"/>
          <a:sy n="97" d="100"/>
        </p:scale>
        <p:origin x="3856" y="22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12/14/21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12/14/21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12/14/21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12/14/21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12/14/21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90" y="0"/>
            <a:ext cx="7559814" cy="10692003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4255472" y="6766111"/>
            <a:ext cx="3304540" cy="3926204"/>
          </a:xfrm>
          <a:custGeom>
            <a:avLst/>
            <a:gdLst/>
            <a:ahLst/>
            <a:cxnLst/>
            <a:rect l="l" t="t" r="r" b="b"/>
            <a:pathLst>
              <a:path w="3304540" h="3926204">
                <a:moveTo>
                  <a:pt x="1701804" y="844401"/>
                </a:moveTo>
                <a:lnTo>
                  <a:pt x="1653738" y="844568"/>
                </a:lnTo>
                <a:lnTo>
                  <a:pt x="1557972" y="846109"/>
                </a:lnTo>
                <a:lnTo>
                  <a:pt x="1510300" y="847620"/>
                </a:lnTo>
                <a:lnTo>
                  <a:pt x="1462786" y="849716"/>
                </a:lnTo>
                <a:lnTo>
                  <a:pt x="1415445" y="852465"/>
                </a:lnTo>
                <a:lnTo>
                  <a:pt x="1365520" y="856165"/>
                </a:lnTo>
                <a:lnTo>
                  <a:pt x="1315820" y="860759"/>
                </a:lnTo>
                <a:lnTo>
                  <a:pt x="1266362" y="866328"/>
                </a:lnTo>
                <a:lnTo>
                  <a:pt x="1217162" y="872954"/>
                </a:lnTo>
                <a:lnTo>
                  <a:pt x="1168236" y="880720"/>
                </a:lnTo>
                <a:lnTo>
                  <a:pt x="1119600" y="889708"/>
                </a:lnTo>
                <a:lnTo>
                  <a:pt x="1071271" y="900000"/>
                </a:lnTo>
                <a:lnTo>
                  <a:pt x="1023266" y="911678"/>
                </a:lnTo>
                <a:lnTo>
                  <a:pt x="975600" y="924824"/>
                </a:lnTo>
                <a:lnTo>
                  <a:pt x="928290" y="939521"/>
                </a:lnTo>
                <a:lnTo>
                  <a:pt x="881353" y="955850"/>
                </a:lnTo>
                <a:lnTo>
                  <a:pt x="834804" y="973894"/>
                </a:lnTo>
                <a:lnTo>
                  <a:pt x="788660" y="993735"/>
                </a:lnTo>
                <a:lnTo>
                  <a:pt x="742938" y="1015455"/>
                </a:lnTo>
                <a:lnTo>
                  <a:pt x="697653" y="1039136"/>
                </a:lnTo>
                <a:lnTo>
                  <a:pt x="652822" y="1064861"/>
                </a:lnTo>
                <a:lnTo>
                  <a:pt x="608461" y="1092711"/>
                </a:lnTo>
                <a:lnTo>
                  <a:pt x="565485" y="1122738"/>
                </a:lnTo>
                <a:lnTo>
                  <a:pt x="524156" y="1154260"/>
                </a:lnTo>
                <a:lnTo>
                  <a:pt x="484444" y="1187257"/>
                </a:lnTo>
                <a:lnTo>
                  <a:pt x="446317" y="1221710"/>
                </a:lnTo>
                <a:lnTo>
                  <a:pt x="409743" y="1257598"/>
                </a:lnTo>
                <a:lnTo>
                  <a:pt x="374691" y="1294901"/>
                </a:lnTo>
                <a:lnTo>
                  <a:pt x="341131" y="1333599"/>
                </a:lnTo>
                <a:lnTo>
                  <a:pt x="309029" y="1373672"/>
                </a:lnTo>
                <a:lnTo>
                  <a:pt x="278355" y="1415099"/>
                </a:lnTo>
                <a:lnTo>
                  <a:pt x="249077" y="1457861"/>
                </a:lnTo>
                <a:lnTo>
                  <a:pt x="228165" y="1491001"/>
                </a:lnTo>
                <a:lnTo>
                  <a:pt x="207424" y="1522852"/>
                </a:lnTo>
                <a:lnTo>
                  <a:pt x="169715" y="1590348"/>
                </a:lnTo>
                <a:lnTo>
                  <a:pt x="152190" y="1634461"/>
                </a:lnTo>
                <a:lnTo>
                  <a:pt x="135655" y="1678749"/>
                </a:lnTo>
                <a:lnTo>
                  <a:pt x="120104" y="1723199"/>
                </a:lnTo>
                <a:lnTo>
                  <a:pt x="105529" y="1767799"/>
                </a:lnTo>
                <a:lnTo>
                  <a:pt x="91925" y="1812534"/>
                </a:lnTo>
                <a:lnTo>
                  <a:pt x="79286" y="1857393"/>
                </a:lnTo>
                <a:lnTo>
                  <a:pt x="67605" y="1902363"/>
                </a:lnTo>
                <a:lnTo>
                  <a:pt x="56878" y="1947431"/>
                </a:lnTo>
                <a:lnTo>
                  <a:pt x="47096" y="1992584"/>
                </a:lnTo>
                <a:lnTo>
                  <a:pt x="38255" y="2037810"/>
                </a:lnTo>
                <a:lnTo>
                  <a:pt x="30349" y="2083095"/>
                </a:lnTo>
                <a:lnTo>
                  <a:pt x="23371" y="2128428"/>
                </a:lnTo>
                <a:lnTo>
                  <a:pt x="17314" y="2173794"/>
                </a:lnTo>
                <a:lnTo>
                  <a:pt x="12174" y="2219182"/>
                </a:lnTo>
                <a:lnTo>
                  <a:pt x="7944" y="2264579"/>
                </a:lnTo>
                <a:lnTo>
                  <a:pt x="4617" y="2309972"/>
                </a:lnTo>
                <a:lnTo>
                  <a:pt x="2188" y="2355347"/>
                </a:lnTo>
                <a:lnTo>
                  <a:pt x="651" y="2400693"/>
                </a:lnTo>
                <a:lnTo>
                  <a:pt x="0" y="2445997"/>
                </a:lnTo>
                <a:lnTo>
                  <a:pt x="227" y="2491245"/>
                </a:lnTo>
                <a:lnTo>
                  <a:pt x="1328" y="2536426"/>
                </a:lnTo>
                <a:lnTo>
                  <a:pt x="3296" y="2581526"/>
                </a:lnTo>
                <a:lnTo>
                  <a:pt x="6125" y="2626532"/>
                </a:lnTo>
                <a:lnTo>
                  <a:pt x="9810" y="2671432"/>
                </a:lnTo>
                <a:lnTo>
                  <a:pt x="14343" y="2716213"/>
                </a:lnTo>
                <a:lnTo>
                  <a:pt x="19719" y="2760862"/>
                </a:lnTo>
                <a:lnTo>
                  <a:pt x="25931" y="2805366"/>
                </a:lnTo>
                <a:lnTo>
                  <a:pt x="32974" y="2849713"/>
                </a:lnTo>
                <a:lnTo>
                  <a:pt x="40842" y="2893890"/>
                </a:lnTo>
                <a:lnTo>
                  <a:pt x="49528" y="2937884"/>
                </a:lnTo>
                <a:lnTo>
                  <a:pt x="59026" y="2981683"/>
                </a:lnTo>
                <a:lnTo>
                  <a:pt x="69330" y="3025273"/>
                </a:lnTo>
                <a:lnTo>
                  <a:pt x="80435" y="3068642"/>
                </a:lnTo>
                <a:lnTo>
                  <a:pt x="92333" y="3111777"/>
                </a:lnTo>
                <a:lnTo>
                  <a:pt x="105019" y="3154665"/>
                </a:lnTo>
                <a:lnTo>
                  <a:pt x="118487" y="3197293"/>
                </a:lnTo>
                <a:lnTo>
                  <a:pt x="132731" y="3239650"/>
                </a:lnTo>
                <a:lnTo>
                  <a:pt x="147744" y="3281721"/>
                </a:lnTo>
                <a:lnTo>
                  <a:pt x="163521" y="3323494"/>
                </a:lnTo>
                <a:lnTo>
                  <a:pt x="180055" y="3364957"/>
                </a:lnTo>
                <a:lnTo>
                  <a:pt x="197340" y="3406097"/>
                </a:lnTo>
                <a:lnTo>
                  <a:pt x="215371" y="3446900"/>
                </a:lnTo>
                <a:lnTo>
                  <a:pt x="234140" y="3487355"/>
                </a:lnTo>
                <a:lnTo>
                  <a:pt x="253642" y="3527448"/>
                </a:lnTo>
                <a:lnTo>
                  <a:pt x="273872" y="3567166"/>
                </a:lnTo>
                <a:lnTo>
                  <a:pt x="294822" y="3606497"/>
                </a:lnTo>
                <a:lnTo>
                  <a:pt x="316486" y="3645428"/>
                </a:lnTo>
                <a:lnTo>
                  <a:pt x="338859" y="3683947"/>
                </a:lnTo>
                <a:lnTo>
                  <a:pt x="361935" y="3722040"/>
                </a:lnTo>
                <a:lnTo>
                  <a:pt x="385707" y="3759695"/>
                </a:lnTo>
                <a:lnTo>
                  <a:pt x="410169" y="3796898"/>
                </a:lnTo>
                <a:lnTo>
                  <a:pt x="435315" y="3833638"/>
                </a:lnTo>
                <a:lnTo>
                  <a:pt x="461140" y="3869901"/>
                </a:lnTo>
                <a:lnTo>
                  <a:pt x="487636" y="3905675"/>
                </a:lnTo>
                <a:lnTo>
                  <a:pt x="503203" y="3925891"/>
                </a:lnTo>
                <a:lnTo>
                  <a:pt x="3304532" y="3925891"/>
                </a:lnTo>
                <a:lnTo>
                  <a:pt x="3304532" y="846354"/>
                </a:lnTo>
                <a:lnTo>
                  <a:pt x="1906087" y="846354"/>
                </a:lnTo>
                <a:lnTo>
                  <a:pt x="1701804" y="844401"/>
                </a:lnTo>
                <a:close/>
              </a:path>
              <a:path w="3304540" h="3926204">
                <a:moveTo>
                  <a:pt x="3304532" y="0"/>
                </a:moveTo>
                <a:lnTo>
                  <a:pt x="3274680" y="32038"/>
                </a:lnTo>
                <a:lnTo>
                  <a:pt x="3240274" y="69532"/>
                </a:lnTo>
                <a:lnTo>
                  <a:pt x="3071190" y="256624"/>
                </a:lnTo>
                <a:lnTo>
                  <a:pt x="3037349" y="293479"/>
                </a:lnTo>
                <a:lnTo>
                  <a:pt x="3003296" y="329984"/>
                </a:lnTo>
                <a:lnTo>
                  <a:pt x="2968943" y="366068"/>
                </a:lnTo>
                <a:lnTo>
                  <a:pt x="2934202" y="401663"/>
                </a:lnTo>
                <a:lnTo>
                  <a:pt x="2898986" y="436699"/>
                </a:lnTo>
                <a:lnTo>
                  <a:pt x="2863208" y="471105"/>
                </a:lnTo>
                <a:lnTo>
                  <a:pt x="2826779" y="504812"/>
                </a:lnTo>
                <a:lnTo>
                  <a:pt x="2789613" y="537751"/>
                </a:lnTo>
                <a:lnTo>
                  <a:pt x="2751621" y="569852"/>
                </a:lnTo>
                <a:lnTo>
                  <a:pt x="2712716" y="601044"/>
                </a:lnTo>
                <a:lnTo>
                  <a:pt x="2672810" y="631260"/>
                </a:lnTo>
                <a:lnTo>
                  <a:pt x="2631817" y="660428"/>
                </a:lnTo>
                <a:lnTo>
                  <a:pt x="2589647" y="688479"/>
                </a:lnTo>
                <a:lnTo>
                  <a:pt x="2546215" y="715343"/>
                </a:lnTo>
                <a:lnTo>
                  <a:pt x="2500769" y="740355"/>
                </a:lnTo>
                <a:lnTo>
                  <a:pt x="2454404" y="762020"/>
                </a:lnTo>
                <a:lnTo>
                  <a:pt x="2407197" y="780574"/>
                </a:lnTo>
                <a:lnTo>
                  <a:pt x="2359228" y="796250"/>
                </a:lnTo>
                <a:lnTo>
                  <a:pt x="2310575" y="809281"/>
                </a:lnTo>
                <a:lnTo>
                  <a:pt x="2261315" y="819901"/>
                </a:lnTo>
                <a:lnTo>
                  <a:pt x="2211527" y="828344"/>
                </a:lnTo>
                <a:lnTo>
                  <a:pt x="2161289" y="834843"/>
                </a:lnTo>
                <a:lnTo>
                  <a:pt x="2110679" y="839631"/>
                </a:lnTo>
                <a:lnTo>
                  <a:pt x="2059776" y="842943"/>
                </a:lnTo>
                <a:lnTo>
                  <a:pt x="2008657" y="845012"/>
                </a:lnTo>
                <a:lnTo>
                  <a:pt x="1957401" y="846071"/>
                </a:lnTo>
                <a:lnTo>
                  <a:pt x="1906087" y="846354"/>
                </a:lnTo>
                <a:lnTo>
                  <a:pt x="3304532" y="846354"/>
                </a:lnTo>
                <a:lnTo>
                  <a:pt x="3304532" y="0"/>
                </a:lnTo>
                <a:close/>
              </a:path>
            </a:pathLst>
          </a:custGeom>
          <a:solidFill>
            <a:srgbClr val="3EB6B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31456" y="2006714"/>
            <a:ext cx="6736080" cy="4754880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591451" y="2065020"/>
            <a:ext cx="6516370" cy="4538345"/>
          </a:xfrm>
          <a:custGeom>
            <a:avLst/>
            <a:gdLst/>
            <a:ahLst/>
            <a:cxnLst/>
            <a:rect l="l" t="t" r="r" b="b"/>
            <a:pathLst>
              <a:path w="6516370" h="4538345">
                <a:moveTo>
                  <a:pt x="6515938" y="0"/>
                </a:moveTo>
                <a:lnTo>
                  <a:pt x="0" y="0"/>
                </a:lnTo>
                <a:lnTo>
                  <a:pt x="0" y="4538129"/>
                </a:lnTo>
                <a:lnTo>
                  <a:pt x="6515938" y="4538129"/>
                </a:lnTo>
                <a:lnTo>
                  <a:pt x="651593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bg object 2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31647" y="6713384"/>
            <a:ext cx="6736080" cy="3054096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591642" y="6770992"/>
            <a:ext cx="6516370" cy="2837815"/>
          </a:xfrm>
          <a:custGeom>
            <a:avLst/>
            <a:gdLst/>
            <a:ahLst/>
            <a:cxnLst/>
            <a:rect l="l" t="t" r="r" b="b"/>
            <a:pathLst>
              <a:path w="6516370" h="2837815">
                <a:moveTo>
                  <a:pt x="6515938" y="0"/>
                </a:moveTo>
                <a:lnTo>
                  <a:pt x="0" y="0"/>
                </a:lnTo>
                <a:lnTo>
                  <a:pt x="0" y="2837700"/>
                </a:lnTo>
                <a:lnTo>
                  <a:pt x="6515938" y="2837700"/>
                </a:lnTo>
                <a:lnTo>
                  <a:pt x="651593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12/14/21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93120" y="9767233"/>
            <a:ext cx="5780405" cy="431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51510" marR="5080" indent="-639445">
              <a:lnSpc>
                <a:spcPct val="121200"/>
              </a:lnSpc>
              <a:spcBef>
                <a:spcPts val="100"/>
              </a:spcBef>
            </a:pP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THIS 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IS A </a:t>
            </a: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NON­FORMAL 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AND NON­BINDING </a:t>
            </a:r>
            <a:r>
              <a:rPr sz="1100" b="1" spc="-15" dirty="0">
                <a:solidFill>
                  <a:srgbClr val="FFFFFF"/>
                </a:solidFill>
                <a:latin typeface="Calibri"/>
                <a:cs typeface="Calibri"/>
              </a:rPr>
              <a:t>AGREEMENT.</a:t>
            </a:r>
            <a:r>
              <a:rPr sz="1100" b="1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IT </a:t>
            </a: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WILL 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BE REVIEWED </a:t>
            </a: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EVERY </a:t>
            </a:r>
            <a:r>
              <a:rPr sz="1100" b="1" spc="-10" dirty="0">
                <a:solidFill>
                  <a:srgbClr val="FFFFFF"/>
                </a:solidFill>
                <a:latin typeface="Calibri"/>
                <a:cs typeface="Calibri"/>
              </a:rPr>
              <a:t>TWO YEARS </a:t>
            </a:r>
            <a:r>
              <a:rPr sz="1100" b="1" spc="-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b="1" spc="-1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100" b="1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SEE IF</a:t>
            </a: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IT IS </a:t>
            </a: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EFFECTIVE</a:t>
            </a:r>
            <a:r>
              <a:rPr sz="1100" b="1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AND </a:t>
            </a:r>
            <a:r>
              <a:rPr sz="1100" b="1" spc="-1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100" b="1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SEE IF IT</a:t>
            </a: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NEEDS </a:t>
            </a:r>
            <a:r>
              <a:rPr sz="1100" b="1" spc="-1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100" b="1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REMOVED OR </a:t>
            </a:r>
            <a:r>
              <a:rPr sz="1100" b="1" spc="-20" dirty="0">
                <a:solidFill>
                  <a:srgbClr val="FFFFFF"/>
                </a:solidFill>
                <a:latin typeface="Calibri"/>
                <a:cs typeface="Calibri"/>
              </a:rPr>
              <a:t>UPDATED.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69429" y="2929864"/>
            <a:ext cx="5833745" cy="25400"/>
            <a:chOff x="769429" y="2929864"/>
            <a:chExt cx="5833745" cy="25400"/>
          </a:xfrm>
        </p:grpSpPr>
        <p:sp>
          <p:nvSpPr>
            <p:cNvPr id="4" name="object 4"/>
            <p:cNvSpPr/>
            <p:nvPr/>
          </p:nvSpPr>
          <p:spPr>
            <a:xfrm>
              <a:off x="782396" y="2942564"/>
              <a:ext cx="5782310" cy="0"/>
            </a:xfrm>
            <a:custGeom>
              <a:avLst/>
              <a:gdLst/>
              <a:ahLst/>
              <a:cxnLst/>
              <a:rect l="l" t="t" r="r" b="b"/>
              <a:pathLst>
                <a:path w="5782309">
                  <a:moveTo>
                    <a:pt x="0" y="0"/>
                  </a:moveTo>
                  <a:lnTo>
                    <a:pt x="5781840" y="0"/>
                  </a:lnTo>
                </a:path>
              </a:pathLst>
            </a:custGeom>
            <a:ln w="25400">
              <a:solidFill>
                <a:srgbClr val="D3D5D6"/>
              </a:solidFill>
              <a:prstDash val="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69429" y="2929864"/>
              <a:ext cx="5833745" cy="25400"/>
            </a:xfrm>
            <a:custGeom>
              <a:avLst/>
              <a:gdLst/>
              <a:ahLst/>
              <a:cxnLst/>
              <a:rect l="l" t="t" r="r" b="b"/>
              <a:pathLst>
                <a:path w="5833745" h="25400">
                  <a:moveTo>
                    <a:pt x="25400" y="9334"/>
                  </a:moveTo>
                  <a:lnTo>
                    <a:pt x="24066" y="6108"/>
                  </a:lnTo>
                  <a:lnTo>
                    <a:pt x="19304" y="1346"/>
                  </a:lnTo>
                  <a:lnTo>
                    <a:pt x="16065" y="0"/>
                  </a:lnTo>
                  <a:lnTo>
                    <a:pt x="9334" y="0"/>
                  </a:lnTo>
                  <a:lnTo>
                    <a:pt x="6108" y="1346"/>
                  </a:lnTo>
                  <a:lnTo>
                    <a:pt x="1333" y="6108"/>
                  </a:lnTo>
                  <a:lnTo>
                    <a:pt x="0" y="9334"/>
                  </a:lnTo>
                  <a:lnTo>
                    <a:pt x="0" y="16078"/>
                  </a:lnTo>
                  <a:lnTo>
                    <a:pt x="1333" y="19304"/>
                  </a:lnTo>
                  <a:lnTo>
                    <a:pt x="6108" y="24066"/>
                  </a:lnTo>
                  <a:lnTo>
                    <a:pt x="9334" y="25400"/>
                  </a:lnTo>
                  <a:lnTo>
                    <a:pt x="12700" y="25400"/>
                  </a:lnTo>
                  <a:lnTo>
                    <a:pt x="16065" y="25400"/>
                  </a:lnTo>
                  <a:lnTo>
                    <a:pt x="19304" y="24066"/>
                  </a:lnTo>
                  <a:lnTo>
                    <a:pt x="24066" y="19304"/>
                  </a:lnTo>
                  <a:lnTo>
                    <a:pt x="25400" y="16078"/>
                  </a:lnTo>
                  <a:lnTo>
                    <a:pt x="25400" y="9334"/>
                  </a:lnTo>
                  <a:close/>
                </a:path>
                <a:path w="5833745" h="25400">
                  <a:moveTo>
                    <a:pt x="5833161" y="9334"/>
                  </a:moveTo>
                  <a:lnTo>
                    <a:pt x="5831827" y="6108"/>
                  </a:lnTo>
                  <a:lnTo>
                    <a:pt x="5827065" y="1346"/>
                  </a:lnTo>
                  <a:lnTo>
                    <a:pt x="5823839" y="0"/>
                  </a:lnTo>
                  <a:lnTo>
                    <a:pt x="5817095" y="0"/>
                  </a:lnTo>
                  <a:lnTo>
                    <a:pt x="5813869" y="1346"/>
                  </a:lnTo>
                  <a:lnTo>
                    <a:pt x="5809107" y="6108"/>
                  </a:lnTo>
                  <a:lnTo>
                    <a:pt x="5807761" y="9334"/>
                  </a:lnTo>
                  <a:lnTo>
                    <a:pt x="5807761" y="16078"/>
                  </a:lnTo>
                  <a:lnTo>
                    <a:pt x="5809107" y="19304"/>
                  </a:lnTo>
                  <a:lnTo>
                    <a:pt x="5813869" y="24066"/>
                  </a:lnTo>
                  <a:lnTo>
                    <a:pt x="5817095" y="25400"/>
                  </a:lnTo>
                  <a:lnTo>
                    <a:pt x="5820461" y="25400"/>
                  </a:lnTo>
                  <a:lnTo>
                    <a:pt x="5823839" y="25400"/>
                  </a:lnTo>
                  <a:lnTo>
                    <a:pt x="5827065" y="24066"/>
                  </a:lnTo>
                  <a:lnTo>
                    <a:pt x="5831827" y="19304"/>
                  </a:lnTo>
                  <a:lnTo>
                    <a:pt x="5833161" y="16078"/>
                  </a:lnTo>
                  <a:lnTo>
                    <a:pt x="5833161" y="9334"/>
                  </a:lnTo>
                  <a:close/>
                </a:path>
              </a:pathLst>
            </a:custGeom>
            <a:solidFill>
              <a:srgbClr val="D3D5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591451" y="2065020"/>
            <a:ext cx="6516370" cy="4538345"/>
          </a:xfrm>
          <a:prstGeom prst="rect">
            <a:avLst/>
          </a:prstGeom>
        </p:spPr>
        <p:txBody>
          <a:bodyPr vert="horz" wrap="square" lIns="0" tIns="147320" rIns="0" bIns="0" rtlCol="0">
            <a:spAutoFit/>
          </a:bodyPr>
          <a:lstStyle/>
          <a:p>
            <a:pPr marL="190500">
              <a:lnSpc>
                <a:spcPct val="100000"/>
              </a:lnSpc>
              <a:spcBef>
                <a:spcPts val="1160"/>
              </a:spcBef>
            </a:pPr>
            <a:r>
              <a:rPr sz="1400" b="1" dirty="0">
                <a:solidFill>
                  <a:srgbClr val="00B0AF"/>
                </a:solidFill>
                <a:latin typeface="Kefa"/>
                <a:cs typeface="Kefa"/>
              </a:rPr>
              <a:t>WE,</a:t>
            </a:r>
            <a:r>
              <a:rPr sz="1400" b="1" spc="-15" dirty="0">
                <a:solidFill>
                  <a:srgbClr val="00B0AF"/>
                </a:solidFill>
                <a:latin typeface="Kefa"/>
                <a:cs typeface="Kefa"/>
              </a:rPr>
              <a:t> </a:t>
            </a:r>
            <a:r>
              <a:rPr sz="1400" b="1" spc="-5" dirty="0">
                <a:solidFill>
                  <a:srgbClr val="00B0AF"/>
                </a:solidFill>
                <a:latin typeface="Kefa"/>
                <a:cs typeface="Kefa"/>
              </a:rPr>
              <a:t>THE</a:t>
            </a:r>
            <a:r>
              <a:rPr sz="1400" b="1" spc="-10" dirty="0">
                <a:solidFill>
                  <a:srgbClr val="00B0AF"/>
                </a:solidFill>
                <a:latin typeface="Kefa"/>
                <a:cs typeface="Kefa"/>
              </a:rPr>
              <a:t> </a:t>
            </a:r>
            <a:r>
              <a:rPr sz="1400" b="1" spc="-15" dirty="0">
                <a:solidFill>
                  <a:srgbClr val="00B0AF"/>
                </a:solidFill>
                <a:latin typeface="Kefa"/>
                <a:cs typeface="Kefa"/>
              </a:rPr>
              <a:t>PARENTS </a:t>
            </a:r>
            <a:r>
              <a:rPr sz="1400" b="1" dirty="0">
                <a:solidFill>
                  <a:srgbClr val="00B0AF"/>
                </a:solidFill>
                <a:latin typeface="Kefa"/>
                <a:cs typeface="Kefa"/>
              </a:rPr>
              <a:t>OF</a:t>
            </a:r>
            <a:r>
              <a:rPr sz="1400" b="1" spc="-10" dirty="0">
                <a:solidFill>
                  <a:srgbClr val="00B0AF"/>
                </a:solidFill>
                <a:latin typeface="Kefa"/>
                <a:cs typeface="Kefa"/>
              </a:rPr>
              <a:t> </a:t>
            </a:r>
            <a:r>
              <a:rPr sz="1400" b="1" dirty="0">
                <a:solidFill>
                  <a:srgbClr val="00B0AF"/>
                </a:solidFill>
                <a:latin typeface="Kefa"/>
                <a:cs typeface="Kefa"/>
              </a:rPr>
              <a:t>CHILDREN</a:t>
            </a:r>
            <a:r>
              <a:rPr sz="1400" b="1" spc="-10" dirty="0">
                <a:solidFill>
                  <a:srgbClr val="00B0AF"/>
                </a:solidFill>
                <a:latin typeface="Kefa"/>
                <a:cs typeface="Kefa"/>
              </a:rPr>
              <a:t> </a:t>
            </a:r>
            <a:r>
              <a:rPr sz="1400" b="1" spc="-5" dirty="0">
                <a:solidFill>
                  <a:srgbClr val="00B0AF"/>
                </a:solidFill>
                <a:latin typeface="Kefa"/>
                <a:cs typeface="Kefa"/>
              </a:rPr>
              <a:t>IN</a:t>
            </a:r>
            <a:endParaRPr sz="1400" dirty="0">
              <a:latin typeface="Kefa"/>
              <a:cs typeface="Kefa"/>
            </a:endParaRPr>
          </a:p>
          <a:p>
            <a:pPr>
              <a:lnSpc>
                <a:spcPct val="100000"/>
              </a:lnSpc>
            </a:pPr>
            <a:endParaRPr sz="1600" dirty="0">
              <a:latin typeface="Kefa"/>
              <a:cs typeface="Kefa"/>
            </a:endParaRPr>
          </a:p>
          <a:p>
            <a:pPr>
              <a:lnSpc>
                <a:spcPct val="100000"/>
              </a:lnSpc>
            </a:pPr>
            <a:endParaRPr sz="1600" dirty="0">
              <a:latin typeface="Kefa"/>
              <a:cs typeface="Kefa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450" dirty="0">
              <a:latin typeface="Kefa"/>
              <a:cs typeface="Kefa"/>
            </a:endParaRPr>
          </a:p>
          <a:p>
            <a:pPr marL="190500">
              <a:lnSpc>
                <a:spcPct val="100000"/>
              </a:lnSpc>
            </a:pPr>
            <a:r>
              <a:rPr sz="1400" b="1" spc="-5" dirty="0">
                <a:solidFill>
                  <a:srgbClr val="00B0AF"/>
                </a:solidFill>
                <a:latin typeface="Kefa"/>
                <a:cs typeface="Kefa"/>
              </a:rPr>
              <a:t>HAVE</a:t>
            </a:r>
            <a:r>
              <a:rPr sz="1400" b="1" spc="-15" dirty="0">
                <a:solidFill>
                  <a:srgbClr val="00B0AF"/>
                </a:solidFill>
                <a:latin typeface="Kefa"/>
                <a:cs typeface="Kefa"/>
              </a:rPr>
              <a:t> COME</a:t>
            </a:r>
            <a:r>
              <a:rPr sz="1400" b="1" spc="-5" dirty="0">
                <a:solidFill>
                  <a:srgbClr val="00B0AF"/>
                </a:solidFill>
                <a:latin typeface="Kefa"/>
                <a:cs typeface="Kefa"/>
              </a:rPr>
              <a:t> </a:t>
            </a:r>
            <a:r>
              <a:rPr sz="1400" b="1" spc="-15" dirty="0">
                <a:solidFill>
                  <a:srgbClr val="00B0AF"/>
                </a:solidFill>
                <a:latin typeface="Kefa"/>
                <a:cs typeface="Kefa"/>
              </a:rPr>
              <a:t>TO</a:t>
            </a:r>
            <a:r>
              <a:rPr sz="1400" b="1" spc="-5" dirty="0">
                <a:solidFill>
                  <a:srgbClr val="00B0AF"/>
                </a:solidFill>
                <a:latin typeface="Kefa"/>
                <a:cs typeface="Kefa"/>
              </a:rPr>
              <a:t> THE </a:t>
            </a:r>
            <a:r>
              <a:rPr sz="1400" b="1" spc="-10" dirty="0">
                <a:solidFill>
                  <a:srgbClr val="00B0AF"/>
                </a:solidFill>
                <a:latin typeface="Kefa"/>
                <a:cs typeface="Kefa"/>
              </a:rPr>
              <a:t>FOLLOWING </a:t>
            </a:r>
            <a:r>
              <a:rPr sz="1400" b="1" spc="-5" dirty="0">
                <a:solidFill>
                  <a:srgbClr val="00B0AF"/>
                </a:solidFill>
                <a:latin typeface="Kefa"/>
                <a:cs typeface="Kefa"/>
              </a:rPr>
              <a:t>AGREEMENTS:</a:t>
            </a:r>
            <a:endParaRPr sz="1400" dirty="0">
              <a:latin typeface="Kefa"/>
              <a:cs typeface="Kef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91642" y="6770992"/>
            <a:ext cx="6516370" cy="2837815"/>
          </a:xfrm>
          <a:prstGeom prst="rect">
            <a:avLst/>
          </a:prstGeom>
        </p:spPr>
        <p:txBody>
          <a:bodyPr vert="horz" wrap="square" lIns="0" tIns="136525" rIns="0" bIns="0" rtlCol="0">
            <a:spAutoFit/>
          </a:bodyPr>
          <a:lstStyle/>
          <a:p>
            <a:pPr marL="217804">
              <a:lnSpc>
                <a:spcPct val="100000"/>
              </a:lnSpc>
              <a:spcBef>
                <a:spcPts val="1075"/>
              </a:spcBef>
            </a:pPr>
            <a:r>
              <a:rPr sz="1400" b="1" spc="-15" dirty="0">
                <a:solidFill>
                  <a:srgbClr val="00B0AF"/>
                </a:solidFill>
                <a:latin typeface="Kefa"/>
                <a:cs typeface="Kefa"/>
              </a:rPr>
              <a:t>PARENT</a:t>
            </a:r>
            <a:r>
              <a:rPr sz="1400" b="1" spc="-20" dirty="0">
                <a:solidFill>
                  <a:srgbClr val="00B0AF"/>
                </a:solidFill>
                <a:latin typeface="Kefa"/>
                <a:cs typeface="Kefa"/>
              </a:rPr>
              <a:t> </a:t>
            </a:r>
            <a:r>
              <a:rPr sz="1400" b="1" spc="-5" dirty="0">
                <a:solidFill>
                  <a:srgbClr val="00B0AF"/>
                </a:solidFill>
                <a:latin typeface="Kefa"/>
                <a:cs typeface="Kefa"/>
              </a:rPr>
              <a:t>AND</a:t>
            </a:r>
            <a:r>
              <a:rPr sz="1400" b="1" spc="-15" dirty="0">
                <a:solidFill>
                  <a:srgbClr val="00B0AF"/>
                </a:solidFill>
                <a:latin typeface="Kefa"/>
                <a:cs typeface="Kefa"/>
              </a:rPr>
              <a:t> </a:t>
            </a:r>
            <a:r>
              <a:rPr sz="1400" b="1" spc="-10" dirty="0">
                <a:solidFill>
                  <a:srgbClr val="00B0AF"/>
                </a:solidFill>
                <a:latin typeface="Kefa"/>
                <a:cs typeface="Kefa"/>
              </a:rPr>
              <a:t>GUARDIAN</a:t>
            </a:r>
            <a:r>
              <a:rPr sz="1400" b="1" spc="-15" dirty="0">
                <a:solidFill>
                  <a:srgbClr val="00B0AF"/>
                </a:solidFill>
                <a:latin typeface="Kefa"/>
                <a:cs typeface="Kefa"/>
              </a:rPr>
              <a:t> </a:t>
            </a:r>
            <a:r>
              <a:rPr sz="1400" b="1" spc="-5" dirty="0">
                <a:solidFill>
                  <a:srgbClr val="00B0AF"/>
                </a:solidFill>
                <a:latin typeface="Kefa"/>
                <a:cs typeface="Kefa"/>
              </a:rPr>
              <a:t>SIGNATURES</a:t>
            </a:r>
            <a:endParaRPr sz="1400" dirty="0">
              <a:latin typeface="Kefa"/>
              <a:cs typeface="Kefa"/>
            </a:endParaRPr>
          </a:p>
          <a:p>
            <a:pPr>
              <a:lnSpc>
                <a:spcPct val="100000"/>
              </a:lnSpc>
            </a:pPr>
            <a:endParaRPr sz="1600" dirty="0">
              <a:latin typeface="Kefa"/>
              <a:cs typeface="Kefa"/>
            </a:endParaRPr>
          </a:p>
          <a:p>
            <a:pPr>
              <a:lnSpc>
                <a:spcPct val="100000"/>
              </a:lnSpc>
            </a:pPr>
            <a:endParaRPr sz="1600" dirty="0">
              <a:latin typeface="Kefa"/>
              <a:cs typeface="Kefa"/>
            </a:endParaRPr>
          </a:p>
          <a:p>
            <a:pPr>
              <a:lnSpc>
                <a:spcPct val="100000"/>
              </a:lnSpc>
            </a:pPr>
            <a:endParaRPr sz="1600" dirty="0">
              <a:latin typeface="Kefa"/>
              <a:cs typeface="Kefa"/>
            </a:endParaRPr>
          </a:p>
          <a:p>
            <a:pPr>
              <a:lnSpc>
                <a:spcPct val="100000"/>
              </a:lnSpc>
            </a:pPr>
            <a:endParaRPr sz="1600" dirty="0">
              <a:latin typeface="Kefa"/>
              <a:cs typeface="Kefa"/>
            </a:endParaRPr>
          </a:p>
          <a:p>
            <a:pPr>
              <a:lnSpc>
                <a:spcPct val="100000"/>
              </a:lnSpc>
            </a:pPr>
            <a:endParaRPr sz="1600" dirty="0">
              <a:latin typeface="Kefa"/>
              <a:cs typeface="Kefa"/>
            </a:endParaRPr>
          </a:p>
          <a:p>
            <a:pPr>
              <a:lnSpc>
                <a:spcPct val="100000"/>
              </a:lnSpc>
            </a:pPr>
            <a:endParaRPr sz="1600" dirty="0">
              <a:latin typeface="Kefa"/>
              <a:cs typeface="Kefa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550" dirty="0">
              <a:latin typeface="Kefa"/>
              <a:cs typeface="Kefa"/>
            </a:endParaRPr>
          </a:p>
          <a:p>
            <a:pPr marL="4268470" marR="1411605">
              <a:lnSpc>
                <a:spcPct val="136400"/>
              </a:lnSpc>
            </a:pPr>
            <a:r>
              <a:rPr sz="1100" b="1" spc="-25" dirty="0">
                <a:solidFill>
                  <a:srgbClr val="00B0AF"/>
                </a:solidFill>
                <a:latin typeface="Calibri"/>
                <a:cs typeface="Calibri"/>
              </a:rPr>
              <a:t>START </a:t>
            </a:r>
            <a:r>
              <a:rPr sz="1100" b="1" spc="-30" dirty="0">
                <a:solidFill>
                  <a:srgbClr val="00B0AF"/>
                </a:solidFill>
                <a:latin typeface="Calibri"/>
                <a:cs typeface="Calibri"/>
              </a:rPr>
              <a:t>DATE: </a:t>
            </a:r>
            <a:r>
              <a:rPr sz="1100" b="1" spc="-25" dirty="0">
                <a:solidFill>
                  <a:srgbClr val="00B0AF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00B0AF"/>
                </a:solidFill>
                <a:latin typeface="Calibri"/>
                <a:cs typeface="Calibri"/>
              </a:rPr>
              <a:t>REVIEW</a:t>
            </a:r>
            <a:r>
              <a:rPr sz="1100" b="1" spc="-5" dirty="0">
                <a:solidFill>
                  <a:srgbClr val="00B0AF"/>
                </a:solidFill>
                <a:latin typeface="Calibri"/>
                <a:cs typeface="Calibri"/>
              </a:rPr>
              <a:t> </a:t>
            </a:r>
            <a:r>
              <a:rPr sz="1100" b="1" spc="-30" dirty="0">
                <a:solidFill>
                  <a:srgbClr val="00B0AF"/>
                </a:solidFill>
                <a:latin typeface="Calibri"/>
                <a:cs typeface="Calibri"/>
              </a:rPr>
              <a:t>D</a:t>
            </a:r>
            <a:r>
              <a:rPr sz="1100" b="1" spc="-90" dirty="0">
                <a:solidFill>
                  <a:srgbClr val="00B0AF"/>
                </a:solidFill>
                <a:latin typeface="Calibri"/>
                <a:cs typeface="Calibri"/>
              </a:rPr>
              <a:t>A</a:t>
            </a:r>
            <a:r>
              <a:rPr sz="1100" b="1" spc="-5" dirty="0">
                <a:solidFill>
                  <a:srgbClr val="00B0AF"/>
                </a:solidFill>
                <a:latin typeface="Calibri"/>
                <a:cs typeface="Calibri"/>
              </a:rPr>
              <a:t>TE:</a:t>
            </a:r>
            <a:endParaRPr sz="1100" dirty="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801103" y="7180783"/>
            <a:ext cx="5908675" cy="2125980"/>
            <a:chOff x="801103" y="7180783"/>
            <a:chExt cx="5908675" cy="2125980"/>
          </a:xfrm>
        </p:grpSpPr>
        <p:sp>
          <p:nvSpPr>
            <p:cNvPr id="9" name="object 9"/>
            <p:cNvSpPr/>
            <p:nvPr/>
          </p:nvSpPr>
          <p:spPr>
            <a:xfrm>
              <a:off x="4859007" y="9042400"/>
              <a:ext cx="1849120" cy="0"/>
            </a:xfrm>
            <a:custGeom>
              <a:avLst/>
              <a:gdLst/>
              <a:ahLst/>
              <a:cxnLst/>
              <a:rect l="l" t="t" r="r" b="b"/>
              <a:pathLst>
                <a:path w="1849120">
                  <a:moveTo>
                    <a:pt x="0" y="0"/>
                  </a:moveTo>
                  <a:lnTo>
                    <a:pt x="1849120" y="0"/>
                  </a:lnTo>
                </a:path>
              </a:pathLst>
            </a:custGeom>
            <a:ln w="12700">
              <a:solidFill>
                <a:srgbClr val="F9A67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860480" y="9300146"/>
              <a:ext cx="1849120" cy="0"/>
            </a:xfrm>
            <a:custGeom>
              <a:avLst/>
              <a:gdLst/>
              <a:ahLst/>
              <a:cxnLst/>
              <a:rect l="l" t="t" r="r" b="b"/>
              <a:pathLst>
                <a:path w="1849120">
                  <a:moveTo>
                    <a:pt x="0" y="0"/>
                  </a:moveTo>
                  <a:lnTo>
                    <a:pt x="1849120" y="0"/>
                  </a:lnTo>
                </a:path>
              </a:pathLst>
            </a:custGeom>
            <a:ln w="12700">
              <a:solidFill>
                <a:srgbClr val="F9A67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20153" y="7199833"/>
              <a:ext cx="1054735" cy="5715"/>
            </a:xfrm>
            <a:custGeom>
              <a:avLst/>
              <a:gdLst/>
              <a:ahLst/>
              <a:cxnLst/>
              <a:rect l="l" t="t" r="r" b="b"/>
              <a:pathLst>
                <a:path w="1054735" h="5715">
                  <a:moveTo>
                    <a:pt x="0" y="0"/>
                  </a:moveTo>
                  <a:lnTo>
                    <a:pt x="1054112" y="5165"/>
                  </a:lnTo>
                </a:path>
              </a:pathLst>
            </a:custGeom>
            <a:ln w="38100">
              <a:solidFill>
                <a:srgbClr val="F3722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60</Words>
  <Application>Microsoft Macintosh PowerPoint</Application>
  <PresentationFormat>Custom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Calibri</vt:lpstr>
      <vt:lpstr>Kefa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Layout 1</dc:title>
  <dc:creator>James Kelly</dc:creator>
  <cp:lastModifiedBy>James Kelly</cp:lastModifiedBy>
  <cp:revision>1</cp:revision>
  <dcterms:created xsi:type="dcterms:W3CDTF">2021-12-14T14:46:18Z</dcterms:created>
  <dcterms:modified xsi:type="dcterms:W3CDTF">2021-12-14T14:46:37Z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2021-12-14T00:00:00Z</vt:filetime>
  </property>
  <property fmtid="{D5CDD505-2E9C-101B-9397-08002B2CF9AE}" pid="3" name="Creator">
    <vt:lpwstr>QuarkXPress(R) 17.01</vt:lpwstr>
  </property>
  <property fmtid="{D5CDD505-2E9C-101B-9397-08002B2CF9AE}" pid="4" name="LastSaved">
    <vt:filetime>2021-12-14T00:00:00Z</vt:filetime>
  </property>
</Properties>
</file>